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DF8"/>
    <a:srgbClr val="1DC6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47" d="100"/>
          <a:sy n="147" d="100"/>
        </p:scale>
        <p:origin x="-536" y="10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60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28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763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91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82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28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19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0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20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815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72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97A5C-B41B-EE48-9B51-0741BFE11D3F}" type="datetimeFigureOut">
              <a:rPr lang="en-US" smtClean="0"/>
              <a:t>9/7/15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2B9BF-54EB-FB42-8F1D-B034E466F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57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hyperlink" Target="http://www.dadeschools.net/parents.asp" TargetMode="External"/><Relationship Id="rId16" Type="http://schemas.openxmlformats.org/officeDocument/2006/relationships/image" Target="../media/image14.png"/><Relationship Id="rId17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creen Shot 2015-09-07 at 10.41.09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500" y="5059157"/>
            <a:ext cx="1860539" cy="518696"/>
          </a:xfrm>
          <a:prstGeom prst="rect">
            <a:avLst/>
          </a:prstGeom>
        </p:spPr>
      </p:pic>
      <p:pic>
        <p:nvPicPr>
          <p:cNvPr id="5" name="Picture 4" descr="Screen Shot 2015-09-07 at 10.29.42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4590"/>
            <a:ext cx="1989667" cy="1461796"/>
          </a:xfrm>
          <a:prstGeom prst="rect">
            <a:avLst/>
          </a:prstGeom>
        </p:spPr>
      </p:pic>
      <p:pic>
        <p:nvPicPr>
          <p:cNvPr id="7" name="Picture 6" descr="Screen Shot 2015-09-07 at 10.30.44 PM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10030" b="80477"/>
          <a:stretch/>
        </p:blipFill>
        <p:spPr>
          <a:xfrm>
            <a:off x="7139067" y="0"/>
            <a:ext cx="2216599" cy="595510"/>
          </a:xfrm>
          <a:prstGeom prst="rect">
            <a:avLst/>
          </a:prstGeom>
        </p:spPr>
      </p:pic>
      <p:pic>
        <p:nvPicPr>
          <p:cNvPr id="14" name="Picture 13" descr="Screen Shot 2015-09-07 at 10.38.5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70777"/>
            <a:ext cx="1024319" cy="438994"/>
          </a:xfrm>
          <a:prstGeom prst="rect">
            <a:avLst/>
          </a:prstGeom>
        </p:spPr>
      </p:pic>
      <p:pic>
        <p:nvPicPr>
          <p:cNvPr id="15" name="Picture 14" descr="Screen Shot 2015-09-07 at 10.38.28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319" y="5070777"/>
            <a:ext cx="861530" cy="475327"/>
          </a:xfrm>
          <a:prstGeom prst="rect">
            <a:avLst/>
          </a:prstGeom>
        </p:spPr>
      </p:pic>
      <p:pic>
        <p:nvPicPr>
          <p:cNvPr id="16" name="Picture 15" descr="Screen Shot 2015-09-07 at 10.36.07 P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9667" y="1"/>
            <a:ext cx="5149401" cy="1318810"/>
          </a:xfrm>
          <a:prstGeom prst="rect">
            <a:avLst/>
          </a:prstGeom>
        </p:spPr>
      </p:pic>
      <p:pic>
        <p:nvPicPr>
          <p:cNvPr id="17" name="Picture 16" descr="Screen Shot 2015-09-07 at 10.31.57 PM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509" y="5408083"/>
            <a:ext cx="1935879" cy="1449917"/>
          </a:xfrm>
          <a:prstGeom prst="rect">
            <a:avLst/>
          </a:prstGeom>
        </p:spPr>
      </p:pic>
      <p:sp>
        <p:nvSpPr>
          <p:cNvPr id="19" name="Content Placeholder 2"/>
          <p:cNvSpPr txBox="1">
            <a:spLocks/>
          </p:cNvSpPr>
          <p:nvPr/>
        </p:nvSpPr>
        <p:spPr>
          <a:xfrm>
            <a:off x="7139067" y="591618"/>
            <a:ext cx="2004931" cy="187429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i="1" dirty="0" smtClean="0"/>
              <a:t>September- Brilliant</a:t>
            </a:r>
            <a:endParaRPr lang="en-US" sz="1200" dirty="0" smtClean="0"/>
          </a:p>
          <a:p>
            <a:pPr algn="l"/>
            <a:r>
              <a:rPr lang="en-US" sz="1200" i="1" dirty="0" smtClean="0"/>
              <a:t>October- Understanding</a:t>
            </a:r>
            <a:endParaRPr lang="en-US" sz="1200" dirty="0" smtClean="0"/>
          </a:p>
          <a:p>
            <a:pPr algn="l"/>
            <a:r>
              <a:rPr lang="en-US" sz="1200" i="1" dirty="0" smtClean="0"/>
              <a:t>November- Loyal</a:t>
            </a:r>
            <a:endParaRPr lang="en-US" sz="1200" dirty="0" smtClean="0"/>
          </a:p>
          <a:p>
            <a:pPr algn="l"/>
            <a:r>
              <a:rPr lang="en-US" sz="1200" i="1" dirty="0" smtClean="0"/>
              <a:t>December- Leaders</a:t>
            </a:r>
            <a:endParaRPr lang="en-US" sz="1200" dirty="0" smtClean="0"/>
          </a:p>
          <a:p>
            <a:pPr algn="l"/>
            <a:r>
              <a:rPr lang="en-US" sz="1200" i="1" dirty="0" smtClean="0"/>
              <a:t>January- Determined</a:t>
            </a:r>
            <a:endParaRPr lang="en-US" sz="1200" dirty="0" smtClean="0"/>
          </a:p>
          <a:p>
            <a:pPr algn="l"/>
            <a:r>
              <a:rPr lang="en-US" sz="1200" i="1" dirty="0" smtClean="0"/>
              <a:t>February-  Optimistic</a:t>
            </a:r>
            <a:endParaRPr lang="en-US" sz="1200" dirty="0" smtClean="0"/>
          </a:p>
          <a:p>
            <a:pPr algn="l"/>
            <a:r>
              <a:rPr lang="en-US" sz="1200" i="1" dirty="0" smtClean="0"/>
              <a:t>March- Genuine</a:t>
            </a:r>
          </a:p>
          <a:p>
            <a:pPr algn="l"/>
            <a:r>
              <a:rPr lang="en-US" sz="1200" i="1" dirty="0" smtClean="0"/>
              <a:t>April-  Citizenship</a:t>
            </a:r>
          </a:p>
          <a:p>
            <a:pPr algn="l"/>
            <a:r>
              <a:rPr lang="en-US" sz="1200" i="1" dirty="0" smtClean="0"/>
              <a:t>May- Integrity</a:t>
            </a:r>
            <a:endParaRPr lang="en-US" sz="1200" dirty="0" smtClean="0"/>
          </a:p>
          <a:p>
            <a:endParaRPr lang="en-US" sz="1000" dirty="0"/>
          </a:p>
        </p:txBody>
      </p:sp>
      <p:pic>
        <p:nvPicPr>
          <p:cNvPr id="9" name="Picture 8" descr="Screen Shot 2015-09-07 at 10.31.19 PM.pn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1584" y="4230066"/>
            <a:ext cx="3502414" cy="26320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4195440" y="1304291"/>
            <a:ext cx="2943627" cy="2295244"/>
          </a:xfrm>
          <a:prstGeom prst="rect">
            <a:avLst/>
          </a:prstGeom>
          <a:solidFill>
            <a:srgbClr val="669DF8"/>
          </a:solidFill>
        </p:spPr>
        <p:txBody>
          <a:bodyPr wrap="square" rtlCol="0">
            <a:spAutoFit/>
          </a:bodyPr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50" b="1" dirty="0" smtClean="0">
                <a:latin typeface="Candara" pitchFamily="34" charset="0"/>
              </a:rPr>
              <a:t>SCHOOL WEBSITE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50" dirty="0" smtClean="0">
                <a:latin typeface="Candara" pitchFamily="34" charset="0"/>
              </a:rPr>
              <a:t>Parents must create an account to sign in. Once you create an account you will receive automatic notifications</a:t>
            </a:r>
            <a:r>
              <a:rPr lang="en-US" sz="1050" dirty="0" smtClean="0">
                <a:latin typeface="Candara" pitchFamily="34" charset="0"/>
              </a:rPr>
              <a:t> throughout the school year.</a:t>
            </a:r>
            <a:endParaRPr lang="en-US" sz="1050" dirty="0" smtClean="0">
              <a:latin typeface="Candara" pitchFamily="34" charset="0"/>
            </a:endParaRP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1050" dirty="0" smtClean="0">
                <a:latin typeface="Candara" pitchFamily="34" charset="0"/>
              </a:rPr>
              <a:t>Items posted on our website: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050" dirty="0" smtClean="0">
                <a:latin typeface="Candara" pitchFamily="34" charset="0"/>
              </a:rPr>
              <a:t>Monthly Calendar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050" dirty="0" smtClean="0">
                <a:latin typeface="Candara" pitchFamily="34" charset="0"/>
              </a:rPr>
              <a:t>Lunch Menu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050" dirty="0" smtClean="0">
                <a:latin typeface="Candara" pitchFamily="34" charset="0"/>
              </a:rPr>
              <a:t>School events, activities and fundraisers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050" dirty="0" smtClean="0">
                <a:latin typeface="Candara" pitchFamily="34" charset="0"/>
              </a:rPr>
              <a:t>Educational Links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050" dirty="0" smtClean="0">
                <a:latin typeface="Candara" pitchFamily="34" charset="0"/>
              </a:rPr>
              <a:t>Teacher Websites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050" dirty="0" smtClean="0">
                <a:latin typeface="Candara" pitchFamily="34" charset="0"/>
              </a:rPr>
              <a:t>School Store- pay for field trips, lunch, etc.</a:t>
            </a:r>
          </a:p>
          <a:p>
            <a:pPr>
              <a:lnSpc>
                <a:spcPct val="80000"/>
              </a:lnSpc>
            </a:pPr>
            <a:endParaRPr lang="en-US" sz="1050" dirty="0"/>
          </a:p>
        </p:txBody>
      </p:sp>
      <p:pic>
        <p:nvPicPr>
          <p:cNvPr id="23" name="Picture 5" descr="C:\Users\Teacher\AppData\Local\Microsoft\Windows\Temporary Internet Files\Content.IE5\VB2086GH\MC900434865[1]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2811" y="4445004"/>
            <a:ext cx="690640" cy="69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 descr="Screen Shot 2015-09-07 at 11.05.26 PM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254" y="4430837"/>
            <a:ext cx="1150595" cy="638610"/>
          </a:xfrm>
          <a:prstGeom prst="rect">
            <a:avLst/>
          </a:prstGeom>
        </p:spPr>
      </p:pic>
      <p:pic>
        <p:nvPicPr>
          <p:cNvPr id="6" name="Picture 5" descr="Screen Shot 2015-09-07 at 10.30.32 P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521" y="1312342"/>
            <a:ext cx="4204961" cy="3185577"/>
          </a:xfrm>
          <a:prstGeom prst="rect">
            <a:avLst/>
          </a:prstGeom>
        </p:spPr>
      </p:pic>
      <p:pic>
        <p:nvPicPr>
          <p:cNvPr id="25" name="Picture 24" descr="Screen Shot 2015-09-07 at 11.06.32 PM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088" y="4509022"/>
            <a:ext cx="1834750" cy="543086"/>
          </a:xfrm>
          <a:prstGeom prst="rect">
            <a:avLst/>
          </a:prstGeom>
        </p:spPr>
      </p:pic>
      <p:pic>
        <p:nvPicPr>
          <p:cNvPr id="8" name="Picture 7" descr="Screen Shot 2015-09-07 at 10.30.52 PM.pn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" y="5503053"/>
            <a:ext cx="3702039" cy="134822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3691340" y="4470612"/>
            <a:ext cx="1950048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Get your student’s individual logins to our computer programs</a:t>
            </a:r>
          </a:p>
          <a:p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195440" y="3599536"/>
            <a:ext cx="4948558" cy="615553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Becoming a School Volunteer</a:t>
            </a:r>
          </a:p>
          <a:p>
            <a:r>
              <a:rPr lang="en-US" sz="1600" dirty="0" smtClean="0"/>
              <a:t>Register on the </a:t>
            </a:r>
            <a:r>
              <a:rPr lang="en-US" sz="1600" dirty="0" smtClean="0">
                <a:hlinkClick r:id="rId15"/>
              </a:rPr>
              <a:t>MDCPS website </a:t>
            </a:r>
            <a:r>
              <a:rPr lang="en-US" sz="1600" dirty="0" smtClean="0"/>
              <a:t>as a school volunteer</a:t>
            </a:r>
          </a:p>
        </p:txBody>
      </p:sp>
      <p:pic>
        <p:nvPicPr>
          <p:cNvPr id="10" name="Picture 9" descr="Screen Shot 2015-09-07 at 10.31.45 PM.pn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9068" y="2429251"/>
            <a:ext cx="2004933" cy="148332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4121359" y="4196833"/>
            <a:ext cx="15927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Join PALS: </a:t>
            </a:r>
            <a:r>
              <a:rPr lang="en-US" sz="900" dirty="0" smtClean="0"/>
              <a:t>parents as liaisons</a:t>
            </a:r>
            <a:endParaRPr lang="en-US" sz="900" dirty="0"/>
          </a:p>
        </p:txBody>
      </p:sp>
      <p:pic>
        <p:nvPicPr>
          <p:cNvPr id="30" name="Picture 29" descr="images.pn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7166" y="2037081"/>
            <a:ext cx="391583" cy="367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20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113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Dadeschools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Perez</dc:creator>
  <cp:lastModifiedBy>Patricia Perez</cp:lastModifiedBy>
  <cp:revision>7</cp:revision>
  <dcterms:created xsi:type="dcterms:W3CDTF">2015-09-08T02:27:11Z</dcterms:created>
  <dcterms:modified xsi:type="dcterms:W3CDTF">2015-09-08T03:36:12Z</dcterms:modified>
</cp:coreProperties>
</file>